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4v" ContentType="video/unknown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327" r:id="rId3"/>
    <p:sldId id="331" r:id="rId4"/>
    <p:sldId id="328" r:id="rId5"/>
    <p:sldId id="330" r:id="rId6"/>
    <p:sldId id="329" r:id="rId7"/>
    <p:sldId id="377" r:id="rId8"/>
    <p:sldId id="378" r:id="rId9"/>
    <p:sldId id="379" r:id="rId10"/>
    <p:sldId id="380" r:id="rId11"/>
    <p:sldId id="381" r:id="rId12"/>
    <p:sldId id="382" r:id="rId13"/>
    <p:sldId id="257" r:id="rId14"/>
    <p:sldId id="263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72" r:id="rId24"/>
    <p:sldId id="376" r:id="rId25"/>
    <p:sldId id="279" r:id="rId26"/>
    <p:sldId id="326" r:id="rId27"/>
    <p:sldId id="325" r:id="rId28"/>
    <p:sldId id="299" r:id="rId29"/>
    <p:sldId id="300" r:id="rId30"/>
    <p:sldId id="301" r:id="rId31"/>
    <p:sldId id="302" r:id="rId32"/>
    <p:sldId id="303" r:id="rId33"/>
    <p:sldId id="305" r:id="rId34"/>
    <p:sldId id="306" r:id="rId35"/>
    <p:sldId id="308" r:id="rId36"/>
    <p:sldId id="337" r:id="rId37"/>
    <p:sldId id="338" r:id="rId38"/>
    <p:sldId id="347" r:id="rId39"/>
    <p:sldId id="348" r:id="rId40"/>
    <p:sldId id="349" r:id="rId41"/>
    <p:sldId id="350" r:id="rId42"/>
    <p:sldId id="351" r:id="rId43"/>
    <p:sldId id="370" r:id="rId44"/>
    <p:sldId id="387" r:id="rId45"/>
    <p:sldId id="353" r:id="rId46"/>
    <p:sldId id="352" r:id="rId47"/>
    <p:sldId id="354" r:id="rId48"/>
    <p:sldId id="356" r:id="rId49"/>
    <p:sldId id="355" r:id="rId50"/>
    <p:sldId id="358" r:id="rId51"/>
    <p:sldId id="357" r:id="rId52"/>
    <p:sldId id="343" r:id="rId53"/>
    <p:sldId id="344" r:id="rId54"/>
    <p:sldId id="345" r:id="rId55"/>
    <p:sldId id="359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71" r:id="rId64"/>
    <p:sldId id="373" r:id="rId65"/>
    <p:sldId id="374" r:id="rId66"/>
    <p:sldId id="375" r:id="rId67"/>
    <p:sldId id="383" r:id="rId68"/>
    <p:sldId id="384" r:id="rId69"/>
    <p:sldId id="385" r:id="rId70"/>
    <p:sldId id="386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7"/>
  </p:normalViewPr>
  <p:slideViewPr>
    <p:cSldViewPr snapToGrid="0" snapToObjects="1">
      <p:cViewPr varScale="1">
        <p:scale>
          <a:sx n="110" d="100"/>
          <a:sy n="110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35-22D1-2D4D-87B3-94AC89A79AB2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5AB5A-0031-8D49-A77C-3187BBC8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7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Herring</a:t>
            </a:r>
            <a:r>
              <a:rPr lang="en-US" baseline="0" dirty="0"/>
              <a:t> gull triggers and the cuckoo.</a:t>
            </a:r>
          </a:p>
          <a:p>
            <a:r>
              <a:rPr lang="en-US" dirty="0"/>
              <a:t>Is it possible that pictures might trigger recognition</a:t>
            </a:r>
            <a:r>
              <a:rPr lang="en-US" baseline="0" dirty="0"/>
              <a:t> with abstract shapes?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5AB5A-0031-8D49-A77C-3187BBC839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24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everyday objects. 5 stages.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5AB5A-0031-8D49-A77C-3187BBC839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01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woman,</a:t>
            </a:r>
            <a:r>
              <a:rPr lang="en-US" baseline="0" dirty="0"/>
              <a:t> a Volkswagen and a guitar.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5AB5A-0031-8D49-A77C-3187BBC839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99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45AB5A-0031-8D49-A77C-3187BBC8392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06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75BD7D-9D57-3546-867D-8143362CCF5D}" type="slidenum">
              <a:rPr lang="en-US"/>
              <a:pPr/>
              <a:t>43</a:t>
            </a:fld>
            <a:endParaRPr lang="en-US"/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39387E-D954-4F47-8769-85A38D4A2C78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A6D458-800D-514F-B8F3-694A9315D937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017205-4539-3449-BCED-C08FFF30D57A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211246-F8D0-C446-8596-E0BE592D4232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A79F-4C27-D84F-BB96-ADB7F4DF30F9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EDF3-1B5E-A046-B5B5-986229519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66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A79F-4C27-D84F-BB96-ADB7F4DF30F9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EDF3-1B5E-A046-B5B5-986229519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48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A79F-4C27-D84F-BB96-ADB7F4DF30F9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EDF3-1B5E-A046-B5B5-986229519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41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7E9C-5AB6-9B4F-B0D4-C5692FC57327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D1D89-038A-D041-ADED-A89F7B0D1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82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A79F-4C27-D84F-BB96-ADB7F4DF30F9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EDF3-1B5E-A046-B5B5-986229519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9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A79F-4C27-D84F-BB96-ADB7F4DF30F9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EDF3-1B5E-A046-B5B5-986229519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41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A79F-4C27-D84F-BB96-ADB7F4DF30F9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EDF3-1B5E-A046-B5B5-986229519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2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A79F-4C27-D84F-BB96-ADB7F4DF30F9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EDF3-1B5E-A046-B5B5-986229519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01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A79F-4C27-D84F-BB96-ADB7F4DF30F9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EDF3-1B5E-A046-B5B5-986229519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97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A79F-4C27-D84F-BB96-ADB7F4DF30F9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EDF3-1B5E-A046-B5B5-986229519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84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A79F-4C27-D84F-BB96-ADB7F4DF30F9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EDF3-1B5E-A046-B5B5-986229519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1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1A79F-4C27-D84F-BB96-ADB7F4DF30F9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EDF3-1B5E-A046-B5B5-986229519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98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1A79F-4C27-D84F-BB96-ADB7F4DF30F9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AEDF3-1B5E-A046-B5B5-986229519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9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5531" y="20643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Recognition Triggers, </a:t>
            </a:r>
            <a:r>
              <a:rPr lang="en-US" dirty="0" err="1"/>
              <a:t>Selfies</a:t>
            </a:r>
            <a:r>
              <a:rPr lang="en-US" dirty="0"/>
              <a:t> and Depiction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12954"/>
            <a:ext cx="6400800" cy="5458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Ron Gallagher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944" y="5717117"/>
            <a:ext cx="863195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“To understand how depiction works we must examine how the painter mobilizes the mechanisms of recognition.”		</a:t>
            </a:r>
          </a:p>
          <a:p>
            <a:r>
              <a:rPr lang="es-ES_tradnl" sz="1400" dirty="0"/>
              <a:t>Michael </a:t>
            </a:r>
            <a:r>
              <a:rPr lang="es-ES_tradnl" sz="1400" dirty="0" err="1"/>
              <a:t>Podro</a:t>
            </a:r>
            <a:r>
              <a:rPr lang="es-ES_tradnl" sz="1400" dirty="0"/>
              <a:t>, </a:t>
            </a:r>
            <a:r>
              <a:rPr lang="en-US" sz="1400" i="1" dirty="0"/>
              <a:t>Depiction,</a:t>
            </a:r>
            <a:r>
              <a:rPr lang="en-US" sz="1400" dirty="0"/>
              <a:t> Yale University Press, 1998</a:t>
            </a:r>
            <a:br>
              <a:rPr lang="en-US" sz="1400" dirty="0"/>
            </a:br>
            <a:endParaRPr lang="en-US" sz="1400" dirty="0"/>
          </a:p>
          <a:p>
            <a:r>
              <a:rPr lang="es-ES_tradnl" dirty="0"/>
              <a:t>		</a:t>
            </a:r>
          </a:p>
        </p:txBody>
      </p:sp>
      <p:pic>
        <p:nvPicPr>
          <p:cNvPr id="5" name="Picture 4" descr="scratch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616" y="1589889"/>
            <a:ext cx="2544897" cy="342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07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_objects_eras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8" y="189380"/>
            <a:ext cx="8938601" cy="631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03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ander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847" y="0"/>
            <a:ext cx="4878386" cy="6858000"/>
          </a:xfrm>
          <a:prstGeom prst="rect">
            <a:avLst/>
          </a:prstGeom>
        </p:spPr>
      </p:pic>
      <p:pic>
        <p:nvPicPr>
          <p:cNvPr id="4" name="Picture 3" descr="xander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209" y="2159977"/>
            <a:ext cx="4149101" cy="233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55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g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196" y="2452077"/>
            <a:ext cx="3677665" cy="2068146"/>
          </a:xfrm>
          <a:prstGeom prst="rect">
            <a:avLst/>
          </a:prstGeom>
        </p:spPr>
      </p:pic>
      <p:pic>
        <p:nvPicPr>
          <p:cNvPr id="4" name="Picture 3" descr="xander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53" y="-97690"/>
            <a:ext cx="4738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15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veryday_photo_animation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0"/>
            <a:ext cx="8726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82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veryday_objects_arrange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0" y="0"/>
            <a:ext cx="7665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33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s_sketch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2" y="508000"/>
            <a:ext cx="8980393" cy="572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07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iginal_matrix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5300"/>
            <a:ext cx="9144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1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s_photo_matrix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700"/>
            <a:ext cx="9144000" cy="580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41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_matrix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700"/>
            <a:ext cx="9144000" cy="5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42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s_matrix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5300"/>
            <a:ext cx="9144000" cy="58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96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5262759.AVI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1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_matrix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8000"/>
            <a:ext cx="9144000" cy="584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65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veryday_objects_arrange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0" y="0"/>
            <a:ext cx="7665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09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eryday_objects_surreal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36" y="0"/>
            <a:ext cx="8728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77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g_pan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" y="0"/>
            <a:ext cx="8850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56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g_panel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0"/>
            <a:ext cx="8639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12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ube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0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w_messed_up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218" y="1508859"/>
            <a:ext cx="4446687" cy="3494402"/>
          </a:xfrm>
          <a:prstGeom prst="rect">
            <a:avLst/>
          </a:prstGeom>
        </p:spPr>
      </p:pic>
      <p:pic>
        <p:nvPicPr>
          <p:cNvPr id="4" name="Picture 3" descr="woman_messed_up.gif"/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897" y="1508859"/>
            <a:ext cx="4703975" cy="369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65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w_messed_up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356" y="1709129"/>
            <a:ext cx="5392625" cy="4237762"/>
          </a:xfrm>
          <a:prstGeom prst="rect">
            <a:avLst/>
          </a:prstGeom>
        </p:spPr>
      </p:pic>
      <p:pic>
        <p:nvPicPr>
          <p:cNvPr id="4" name="Picture 3" descr="woman_messed_up.gif"/>
          <p:cNvPicPr>
            <a:picLocks noChangeAspect="1"/>
          </p:cNvPicPr>
          <p:nvPr/>
        </p:nvPicPr>
        <p:blipFill>
          <a:blip r:embed="rId3" cstate="email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77" y="1167290"/>
            <a:ext cx="6950036" cy="545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17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w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0"/>
            <a:ext cx="8729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3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itar_sketch_1_grayscale_animation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0"/>
            <a:ext cx="8726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55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_objects_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9144000" cy="487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56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itar_line_drawing_triggersanimation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" y="0"/>
            <a:ext cx="8578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11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man_messed_up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0"/>
            <a:ext cx="8730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45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w_messed_up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0"/>
            <a:ext cx="8726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65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be_line_drawing_rearranged_animation_3sides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0"/>
            <a:ext cx="8587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50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be_line_drawing_triggers_animation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0"/>
            <a:ext cx="8587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4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ksvagen_line_drawing_animation2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0"/>
            <a:ext cx="8726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8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iphy_flattened_coloured4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0"/>
            <a:ext cx="8145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LT_AND_PEPP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" y="0"/>
            <a:ext cx="8707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28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ic_leaving_cinem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8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08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ic_gallery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274638"/>
            <a:ext cx="8229600" cy="60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23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5303265.AVI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9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ic_semiotic_ma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274638"/>
            <a:ext cx="8229600" cy="64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108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ic_duck_rabbi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53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973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ic_thatshim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274638"/>
            <a:ext cx="8229600" cy="64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452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5"/>
          <p:cNvSpPr>
            <a:spLocks noGrp="1" noChangeArrowheads="1"/>
          </p:cNvSpPr>
          <p:nvPr>
            <p:ph type="title"/>
          </p:nvPr>
        </p:nvSpPr>
        <p:spPr>
          <a:xfrm>
            <a:off x="233962" y="5274742"/>
            <a:ext cx="3806405" cy="1371600"/>
          </a:xfrm>
        </p:spPr>
        <p:txBody>
          <a:bodyPr/>
          <a:lstStyle/>
          <a:p>
            <a:r>
              <a:rPr lang="en-AU" sz="2000" dirty="0"/>
              <a:t>Palaeolithic negative hand from</a:t>
            </a:r>
            <a:br>
              <a:rPr lang="en-AU" sz="2000" dirty="0"/>
            </a:br>
            <a:r>
              <a:rPr lang="en-AU" sz="2000" dirty="0"/>
              <a:t>El Castillo caves, Santander, Spain</a:t>
            </a:r>
            <a:br>
              <a:rPr lang="en-AU" sz="2000" dirty="0"/>
            </a:br>
            <a:r>
              <a:rPr lang="en-AU" sz="2000" dirty="0"/>
              <a:t>(@40,000 BC)</a:t>
            </a:r>
          </a:p>
        </p:txBody>
      </p:sp>
      <p:pic>
        <p:nvPicPr>
          <p:cNvPr id="85000" name="Picture 8" descr="elcastillohan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437876"/>
            <a:ext cx="3645079" cy="433000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004" y="437877"/>
            <a:ext cx="4536745" cy="4330000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653376" y="5299033"/>
            <a:ext cx="3806405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000" dirty="0"/>
              <a:t>Ron’s positive hand</a:t>
            </a:r>
          </a:p>
        </p:txBody>
      </p:sp>
    </p:spTree>
    <p:extLst>
      <p:ext uri="{BB962C8B-B14F-4D97-AF65-F5344CB8AC3E}">
        <p14:creationId xmlns:p14="http://schemas.microsoft.com/office/powerpoint/2010/main" val="28469190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16" y="289637"/>
            <a:ext cx="7776438" cy="611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391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lfies_from_blo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274638"/>
            <a:ext cx="8229600" cy="6615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87478" y="452783"/>
            <a:ext cx="1004957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elvetica"/>
                <a:cs typeface="Helvetica"/>
              </a:rPr>
              <a:t>S</a:t>
            </a:r>
          </a:p>
          <a:p>
            <a:r>
              <a:rPr lang="en-US" sz="2800" b="1" dirty="0">
                <a:latin typeface="Helvetica"/>
                <a:cs typeface="Helvetica"/>
              </a:rPr>
              <a:t>E</a:t>
            </a:r>
          </a:p>
          <a:p>
            <a:r>
              <a:rPr lang="en-US" sz="2800" b="1" dirty="0">
                <a:latin typeface="Helvetica"/>
                <a:cs typeface="Helvetica"/>
              </a:rPr>
              <a:t>L</a:t>
            </a:r>
          </a:p>
          <a:p>
            <a:r>
              <a:rPr lang="en-US" sz="2800" b="1" dirty="0">
                <a:latin typeface="Helvetica"/>
                <a:cs typeface="Helvetica"/>
              </a:rPr>
              <a:t>F</a:t>
            </a:r>
          </a:p>
          <a:p>
            <a:r>
              <a:rPr lang="en-US" sz="2800" b="1" dirty="0">
                <a:latin typeface="Helvetica"/>
                <a:cs typeface="Helvetica"/>
              </a:rPr>
              <a:t>I</a:t>
            </a:r>
          </a:p>
          <a:p>
            <a:r>
              <a:rPr lang="en-US" sz="2800" b="1" dirty="0">
                <a:latin typeface="Helvetica"/>
                <a:cs typeface="Helvetica"/>
              </a:rPr>
              <a:t>E</a:t>
            </a:r>
          </a:p>
          <a:p>
            <a:r>
              <a:rPr lang="en-US" sz="2800" b="1" dirty="0">
                <a:latin typeface="Helvetica"/>
                <a:cs typeface="Helvetica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780806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lfie_outlin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57" y="274638"/>
            <a:ext cx="2060549" cy="5851525"/>
          </a:xfrm>
          <a:prstGeom prst="rect">
            <a:avLst/>
          </a:prstGeom>
        </p:spPr>
      </p:pic>
      <p:pic>
        <p:nvPicPr>
          <p:cNvPr id="5" name="Picture 4" descr="selfie_solo_ligh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994" y="274638"/>
            <a:ext cx="2317420" cy="5851525"/>
          </a:xfrm>
          <a:prstGeom prst="rect">
            <a:avLst/>
          </a:prstGeom>
        </p:spPr>
      </p:pic>
      <p:pic>
        <p:nvPicPr>
          <p:cNvPr id="6" name="Picture 5" descr="selfie_sol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078" y="274638"/>
            <a:ext cx="1961169" cy="5851525"/>
          </a:xfrm>
          <a:prstGeom prst="rect">
            <a:avLst/>
          </a:prstGeom>
        </p:spPr>
      </p:pic>
      <p:pic>
        <p:nvPicPr>
          <p:cNvPr id="7" name="Picture 6" descr="selfie_spray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215" y="274638"/>
            <a:ext cx="2234112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410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u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216" y="274639"/>
            <a:ext cx="2225108" cy="5851525"/>
          </a:xfrm>
          <a:prstGeom prst="rect">
            <a:avLst/>
          </a:prstGeom>
        </p:spPr>
      </p:pic>
      <p:pic>
        <p:nvPicPr>
          <p:cNvPr id="5" name="Picture 4" descr="life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06" y="274639"/>
            <a:ext cx="2282186" cy="5851525"/>
          </a:xfrm>
          <a:prstGeom prst="rect">
            <a:avLst/>
          </a:prstGeom>
        </p:spPr>
      </p:pic>
      <p:pic>
        <p:nvPicPr>
          <p:cNvPr id="6" name="Picture 5" descr="life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560" y="274639"/>
            <a:ext cx="2350528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481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lfie_old_silhouett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875" y="274638"/>
            <a:ext cx="2494491" cy="5851525"/>
          </a:xfrm>
          <a:prstGeom prst="rect">
            <a:avLst/>
          </a:prstGeom>
        </p:spPr>
      </p:pic>
      <p:pic>
        <p:nvPicPr>
          <p:cNvPr id="5" name="Picture 4" descr="selfie_li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442" y="274638"/>
            <a:ext cx="2227184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555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lfie_old_penci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092" y="172289"/>
            <a:ext cx="2531537" cy="6567504"/>
          </a:xfrm>
          <a:prstGeom prst="rect">
            <a:avLst/>
          </a:prstGeom>
        </p:spPr>
      </p:pic>
      <p:pic>
        <p:nvPicPr>
          <p:cNvPr id="5" name="Picture 4" descr="1971_pencil_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309" y="165653"/>
            <a:ext cx="2420462" cy="657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89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_objects_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7700"/>
            <a:ext cx="9144000" cy="554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569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_and_197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77" y="274640"/>
            <a:ext cx="2715228" cy="5255792"/>
          </a:xfrm>
          <a:prstGeom prst="rect">
            <a:avLst/>
          </a:prstGeom>
        </p:spPr>
      </p:pic>
      <p:pic>
        <p:nvPicPr>
          <p:cNvPr id="5" name="Picture 4" descr="me_and_colou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259" y="274639"/>
            <a:ext cx="2818402" cy="5269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480" y="289476"/>
            <a:ext cx="2937353" cy="52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998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928304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103" y="274638"/>
            <a:ext cx="3291483" cy="5851525"/>
          </a:xfrm>
          <a:prstGeom prst="rect">
            <a:avLst/>
          </a:prstGeom>
        </p:spPr>
      </p:pic>
      <p:pic>
        <p:nvPicPr>
          <p:cNvPr id="5" name="Picture 4" descr="norwich_scan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44" y="274638"/>
            <a:ext cx="2305352" cy="5851525"/>
          </a:xfrm>
          <a:prstGeom prst="rect">
            <a:avLst/>
          </a:prstGeom>
        </p:spPr>
      </p:pic>
      <p:pic>
        <p:nvPicPr>
          <p:cNvPr id="2" name="1971.mo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6836" y="274638"/>
            <a:ext cx="3094107" cy="551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6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ll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067" y="459791"/>
            <a:ext cx="6451600" cy="2844800"/>
          </a:xfrm>
          <a:prstGeom prst="rect">
            <a:avLst/>
          </a:prstGeom>
        </p:spPr>
      </p:pic>
      <p:pic>
        <p:nvPicPr>
          <p:cNvPr id="3" name="Picture 2" descr="herringgullexperim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067" y="3532837"/>
            <a:ext cx="6274260" cy="171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34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602255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948" y="3392862"/>
            <a:ext cx="6149849" cy="3459290"/>
          </a:xfrm>
          <a:prstGeom prst="rect">
            <a:avLst/>
          </a:prstGeom>
        </p:spPr>
      </p:pic>
      <p:pic>
        <p:nvPicPr>
          <p:cNvPr id="3" name="Picture 2" descr="P602256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089" y="-10281"/>
            <a:ext cx="6138708" cy="345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289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602256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07" y="0"/>
            <a:ext cx="3857625" cy="6858000"/>
          </a:xfrm>
          <a:prstGeom prst="rect">
            <a:avLst/>
          </a:prstGeom>
        </p:spPr>
      </p:pic>
      <p:pic>
        <p:nvPicPr>
          <p:cNvPr id="3" name="Picture 2" descr="P602255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989" y="-22281"/>
            <a:ext cx="4167019" cy="740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705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underbirds TV Show Outro (End Credits).mp4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9741" y="1537306"/>
            <a:ext cx="4554259" cy="341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448" y="1748964"/>
            <a:ext cx="2805732" cy="290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780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5228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j-cs"/>
            </a:endParaRPr>
          </a:p>
        </p:txBody>
      </p:sp>
      <p:pic>
        <p:nvPicPr>
          <p:cNvPr id="296967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970088"/>
            <a:ext cx="4038600" cy="3786187"/>
          </a:xfrm>
        </p:spPr>
      </p:pic>
      <p:pic>
        <p:nvPicPr>
          <p:cNvPr id="296973" name="Picture 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951038"/>
            <a:ext cx="4038600" cy="3824287"/>
          </a:xfrm>
        </p:spPr>
      </p:pic>
    </p:spTree>
    <p:extLst>
      <p:ext uri="{BB962C8B-B14F-4D97-AF65-F5344CB8AC3E}">
        <p14:creationId xmlns:p14="http://schemas.microsoft.com/office/powerpoint/2010/main" val="4750436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9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j-cs"/>
            </a:endParaRPr>
          </a:p>
        </p:txBody>
      </p:sp>
      <p:pic>
        <p:nvPicPr>
          <p:cNvPr id="29798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971675"/>
            <a:ext cx="4038600" cy="3781425"/>
          </a:xfrm>
        </p:spPr>
      </p:pic>
      <p:pic>
        <p:nvPicPr>
          <p:cNvPr id="29799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968500"/>
            <a:ext cx="4038600" cy="3789363"/>
          </a:xfrm>
        </p:spPr>
      </p:pic>
    </p:spTree>
    <p:extLst>
      <p:ext uri="{BB962C8B-B14F-4D97-AF65-F5344CB8AC3E}">
        <p14:creationId xmlns:p14="http://schemas.microsoft.com/office/powerpoint/2010/main" val="3154190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531361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39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j-cs"/>
            </a:endParaRPr>
          </a:p>
        </p:txBody>
      </p:sp>
      <p:pic>
        <p:nvPicPr>
          <p:cNvPr id="31949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7063" y="2251075"/>
            <a:ext cx="3698875" cy="3222625"/>
          </a:xfrm>
        </p:spPr>
      </p:pic>
      <p:pic>
        <p:nvPicPr>
          <p:cNvPr id="31949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1913" y="2243138"/>
            <a:ext cx="3051175" cy="3240087"/>
          </a:xfrm>
        </p:spPr>
      </p:pic>
    </p:spTree>
    <p:extLst>
      <p:ext uri="{BB962C8B-B14F-4D97-AF65-F5344CB8AC3E}">
        <p14:creationId xmlns:p14="http://schemas.microsoft.com/office/powerpoint/2010/main" val="31342890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2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j-cs"/>
            </a:endParaRPr>
          </a:p>
        </p:txBody>
      </p:sp>
      <p:pic>
        <p:nvPicPr>
          <p:cNvPr id="32051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1988" y="2246313"/>
            <a:ext cx="3627437" cy="3232150"/>
          </a:xfrm>
        </p:spPr>
      </p:pic>
      <p:pic>
        <p:nvPicPr>
          <p:cNvPr id="32051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1913" y="2238375"/>
            <a:ext cx="3051175" cy="3248025"/>
          </a:xfrm>
        </p:spPr>
      </p:pic>
    </p:spTree>
    <p:extLst>
      <p:ext uri="{BB962C8B-B14F-4D97-AF65-F5344CB8AC3E}">
        <p14:creationId xmlns:p14="http://schemas.microsoft.com/office/powerpoint/2010/main" val="1179258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031875"/>
          </a:xfrm>
        </p:spPr>
        <p:txBody>
          <a:bodyPr/>
          <a:lstStyle/>
          <a:p>
            <a:pPr eaLnBrk="1" hangingPunct="1">
              <a:defRPr/>
            </a:pPr>
            <a:r>
              <a:rPr lang="en-AU" sz="4000" b="1">
                <a:cs typeface="+mj-cs"/>
              </a:rPr>
              <a:t>Viewing a face - Albert Fuchs</a:t>
            </a:r>
            <a:r>
              <a:rPr lang="en-AU" sz="4000">
                <a:cs typeface="+mj-cs"/>
              </a:rPr>
              <a:t> </a:t>
            </a:r>
          </a:p>
        </p:txBody>
      </p:sp>
      <p:pic>
        <p:nvPicPr>
          <p:cNvPr id="141315" name="Picture 3" descr="fuchsimg4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00338" y="1484313"/>
            <a:ext cx="3598862" cy="4916487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772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hinoceroswoundedmananddisemboweledbison-14FAADFD73606ED11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400"/>
            <a:ext cx="9144000" cy="47512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1282" y="5970986"/>
            <a:ext cx="7787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Man, Bison and Bird </a:t>
            </a:r>
            <a:r>
              <a:rPr lang="en-US" dirty="0"/>
              <a:t>from Lascaux Cave, France @20,000 BC</a:t>
            </a:r>
          </a:p>
        </p:txBody>
      </p:sp>
    </p:spTree>
    <p:extLst>
      <p:ext uri="{BB962C8B-B14F-4D97-AF65-F5344CB8AC3E}">
        <p14:creationId xmlns:p14="http://schemas.microsoft.com/office/powerpoint/2010/main" val="6238090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00_color-nativity-s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800100"/>
            <a:ext cx="8890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734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VVR7OEU4AAjvZ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34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nimal-Nativity-Set-by-Emelie-Voirin_dezeen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1308100"/>
            <a:ext cx="59436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34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2 at 3.54.48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62125" y="-924609"/>
            <a:ext cx="13064870" cy="816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641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w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0" y="0"/>
            <a:ext cx="6331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606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itar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100" y="0"/>
            <a:ext cx="6012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74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_objects_5up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8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25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474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_object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6600"/>
            <a:ext cx="9144000" cy="536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0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507251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88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3967</TotalTime>
  <Words>132</Words>
  <Application>Microsoft Macintosh PowerPoint</Application>
  <PresentationFormat>On-screen Show (4:3)</PresentationFormat>
  <Paragraphs>29</Paragraphs>
  <Slides>70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Arial</vt:lpstr>
      <vt:lpstr>Calibri</vt:lpstr>
      <vt:lpstr>Helvetica</vt:lpstr>
      <vt:lpstr>Office Theme</vt:lpstr>
      <vt:lpstr>Recognition Triggers, Selfies and Depiction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Palaeolithic negative hand from El Castillo caves, Santander, Spain (@40,000 BC)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Viewing a face - Albert Fuchs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g</dc:creator>
  <cp:lastModifiedBy>Microsoft Office User</cp:lastModifiedBy>
  <cp:revision>74</cp:revision>
  <dcterms:created xsi:type="dcterms:W3CDTF">2015-05-25T10:43:31Z</dcterms:created>
  <dcterms:modified xsi:type="dcterms:W3CDTF">2021-11-18T01:10:28Z</dcterms:modified>
</cp:coreProperties>
</file>